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24" autoAdjust="0"/>
  </p:normalViewPr>
  <p:slideViewPr>
    <p:cSldViewPr>
      <p:cViewPr varScale="1">
        <p:scale>
          <a:sx n="72" d="100"/>
          <a:sy n="72" d="100"/>
        </p:scale>
        <p:origin x="17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5B2B6-4E8E-4984-92A1-9D49592E539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6829E-069A-46B4-8A37-ED9E137CA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0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546B6-F0D7-4226-A813-CF1CCD9EB24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36C2D-A002-4F4A-AA9B-0355289B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3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18A4-5D71-41FA-BF94-6E6D5E1D8B5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5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70626-A384-430C-AB16-798751064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966-A574-4D1A-8794-45BD00892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B5966-4844-44FF-89FD-E8805C4ED8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39136-F68D-42B4-A4AB-DAC51E2208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3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59FCB-CC97-4654-AD2C-24CEF6B3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6430-EAD5-461C-AEB0-BD65509AB2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6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60117-84CB-472F-B1B3-06880ED3CA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6DBCD-F56F-44A2-A111-A10D57027C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0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C563E-4B1F-4A1C-B5DC-E5C78F4D00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1724D-8F57-4786-B4CF-43913E2BDD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5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B752D-DA9B-44EA-AB75-BB9E3D4FD1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FC8D3-500E-4B04-95C1-DEC947F600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6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C15FCF-174E-4BEB-BFA8-22DF3215EA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A0DF-CFBC-4A8B-A101-BB3094332E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6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7FEA8-2A21-488E-BB8A-8ED4EE508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79C3B-07CF-4CE0-ABFD-E910AEC99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9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DE69C-DFAE-43DC-BB8A-2212B32A5F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7EC08-AA87-4526-81F2-E65D2B56E2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09271-6543-4609-93BE-9043206703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0CCF1-200F-415B-B94D-F634313BCD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3D5758-36C1-4B8A-BACC-8A60451CB3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6B305-B6A5-4FF4-A070-F947F83AFB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9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" y="82924"/>
            <a:ext cx="9178832" cy="684508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F492DB1-0E31-4734-AC37-19ED2EDEDF74}"/>
              </a:ext>
            </a:extLst>
          </p:cNvPr>
          <p:cNvSpPr/>
          <p:nvPr/>
        </p:nvSpPr>
        <p:spPr>
          <a:xfrm>
            <a:off x="6300192" y="5780116"/>
            <a:ext cx="2721900" cy="8900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ссылки: 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ДПО Санкт-Петербуржский институт раннего вмешательства </a:t>
            </a:r>
          </a:p>
          <a:p>
            <a:pPr algn="ctr"/>
            <a:r>
              <a:rPr lang="en-US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https://eii.ru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68209" y="1916836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4270741" y="-3802428"/>
            <a:ext cx="500062" cy="842559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30FDC-9AC6-45B0-A4F5-C8BCE7F2E2ED}"/>
              </a:ext>
            </a:extLst>
          </p:cNvPr>
          <p:cNvSpPr txBox="1"/>
          <p:nvPr/>
        </p:nvSpPr>
        <p:spPr>
          <a:xfrm>
            <a:off x="3053804" y="492893"/>
            <a:ext cx="30887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ранней помощи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семьям, имеющим детей с проблемами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или риском их возникновения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307" y="327675"/>
            <a:ext cx="2781058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 algn="ctr">
              <a:spcAft>
                <a:spcPts val="600"/>
              </a:spcAft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деятельности кабинета:</a:t>
            </a:r>
          </a:p>
          <a:p>
            <a:pPr marR="71755"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возможности родителям приобретать необходимые навыки воздействия, игры и ухода за ребёнком с учётом его особенностей, для того, чтобы избежать или снизить отставание в развитии и степень выраженности ограничений жизнедеятельности ребёнка</a:t>
            </a:r>
          </a:p>
          <a:p>
            <a:pPr marR="71755">
              <a:spcAft>
                <a:spcPts val="600"/>
              </a:spcAft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1755" algn="ctr">
              <a:spcAft>
                <a:spcPts val="600"/>
              </a:spcAft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ранней помощи направлены на:</a:t>
            </a:r>
          </a:p>
          <a:p>
            <a:pPr marR="71755"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-содействие физическому и психическому развитию детей;</a:t>
            </a:r>
          </a:p>
          <a:p>
            <a:pPr marR="71755"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вовлечённость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ребёнка в естественные жизненные ситуации;</a:t>
            </a:r>
          </a:p>
          <a:p>
            <a:pPr marR="71755"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-формированию позитивного взаимодействия и отношений детей и родителей;</a:t>
            </a:r>
          </a:p>
          <a:p>
            <a:pPr marR="71755"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-включение детей в среду сверстников.</a:t>
            </a:r>
            <a:endParaRPr lang="ru-RU" sz="1400" b="1" kern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232554" y="2289441"/>
            <a:ext cx="2707415" cy="7782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учитель-логопед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Тарасова Елена Николаевна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8(904)085-33-91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46000" y="3156608"/>
            <a:ext cx="2693969" cy="8050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</a:rPr>
              <a:t>Все услуги  и консультации              предоставляются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</a:rPr>
              <a:t>бесплатно!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84258" y="4018704"/>
            <a:ext cx="2755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Записаться к специалисту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консультацию можно по телефону: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58447" y="5867653"/>
            <a:ext cx="318938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«Центр развития ребенка – </a:t>
            </a:r>
          </a:p>
          <a:p>
            <a:pPr algn="ctr">
              <a:spcAft>
                <a:spcPts val="600"/>
              </a:spcAf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6 г. Шебекино»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Шебекино, ул. Дзержинского, д.15</a:t>
            </a: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6381398" y="4821361"/>
            <a:ext cx="2579589" cy="507078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5367" y="4874042"/>
            <a:ext cx="1858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(47248) 2-91-36</a:t>
            </a:r>
          </a:p>
        </p:txBody>
      </p:sp>
      <p:sp>
        <p:nvSpPr>
          <p:cNvPr id="25" name="AutoShape 20" descr="https://catherineasquithgallery.com/uploads/posts/2021-02/1614371712_28-p-svetlii-persikovii-fon-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2" descr="https://catherineasquithgallery.com/uploads/posts/2021-02/1614371712_28-p-svetlii-persikovii-fon-3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4" descr="https://catherineasquithgallery.com/uploads/posts/2021-02/1614371712_28-p-svetlii-persikovii-fon-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3" name="Picture 29" descr="http://cdn.onlinewebfonts.com/svg/img_5186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51" y="4875104"/>
            <a:ext cx="413092" cy="41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31" descr="https://e7.pngegg.com/pngimages/396/609/png-clipart-disability-organization-computer-icons-business-job-others-text-servic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36" descr="https://otvet.imgsmail.ru/download/c88c53b886772040638afc82fd597cb0_i-3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39" descr="https://nov7.ru/wp-content/uploads/2021/08/logo-1-1536x12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46000" y="1655937"/>
            <a:ext cx="2776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Вами и Вашим ребенком работает: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07" y="293126"/>
            <a:ext cx="1866521" cy="1652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47" y="2076826"/>
            <a:ext cx="3145064" cy="32408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84368" y="1157286"/>
            <a:ext cx="480634" cy="31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6502" y="1097832"/>
            <a:ext cx="877068" cy="44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900" i="1" dirty="0">
                <a:solidFill>
                  <a:schemeClr val="accent6">
                    <a:lumMod val="75000"/>
                  </a:schemeClr>
                </a:solidFill>
              </a:rPr>
              <a:t>Кабинет</a:t>
            </a:r>
          </a:p>
          <a:p>
            <a:pPr>
              <a:lnSpc>
                <a:spcPts val="900"/>
              </a:lnSpc>
            </a:pPr>
            <a:r>
              <a:rPr lang="ru-RU" sz="900" i="1" dirty="0">
                <a:solidFill>
                  <a:schemeClr val="accent6">
                    <a:lumMod val="75000"/>
                  </a:schemeClr>
                </a:solidFill>
              </a:rPr>
              <a:t>ранней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82851400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173</Words>
  <Application>Microsoft Office PowerPoint</Application>
  <PresentationFormat>Экран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Professional</cp:lastModifiedBy>
  <cp:revision>36</cp:revision>
  <cp:lastPrinted>2022-11-23T14:21:58Z</cp:lastPrinted>
  <dcterms:modified xsi:type="dcterms:W3CDTF">2024-10-25T05:07:27Z</dcterms:modified>
</cp:coreProperties>
</file>