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на\Desktop\17298474684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93547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692696"/>
            <a:ext cx="3059832" cy="5314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Оценить уровень  развития </a:t>
            </a:r>
          </a:p>
          <a:p>
            <a:pPr algn="ctr"/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ребенка, выявить </a:t>
            </a:r>
          </a:p>
          <a:p>
            <a:pPr algn="ctr"/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ограничения и трудности развития </a:t>
            </a: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ребенка.</a:t>
            </a:r>
            <a:endParaRPr lang="ru-RU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Вместе с родителями разработать</a:t>
            </a:r>
          </a:p>
          <a:p>
            <a:pPr algn="ctr"/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реализовать </a:t>
            </a: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программу ранней помощи в разных областях </a:t>
            </a:r>
          </a:p>
          <a:p>
            <a:pPr algn="ctr"/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жизнедеятельности </a:t>
            </a: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ребенка.</a:t>
            </a:r>
          </a:p>
          <a:p>
            <a:pPr algn="ctr"/>
            <a:endParaRPr lang="ru-RU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Помочь родителям </a:t>
            </a: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понимать </a:t>
            </a:r>
            <a:endParaRPr lang="ru-RU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потребности ребенка и содействовать </a:t>
            </a:r>
          </a:p>
          <a:p>
            <a:pPr algn="ctr"/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его оптимальному развитию.</a:t>
            </a:r>
          </a:p>
          <a:p>
            <a:pPr algn="ctr"/>
            <a:endParaRPr lang="ru-RU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Найти способы оптимального </a:t>
            </a:r>
          </a:p>
          <a:p>
            <a:pPr algn="ctr"/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взаимодействия родитель-ребенок</a:t>
            </a:r>
          </a:p>
          <a:p>
            <a:pPr algn="ctr"/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обычных бытовых ситуациях.</a:t>
            </a:r>
          </a:p>
          <a:p>
            <a:pPr algn="ctr"/>
            <a:endParaRPr lang="ru-RU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Способствовать успешной социализации </a:t>
            </a:r>
          </a:p>
          <a:p>
            <a:pPr algn="ctr"/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интеграции  ребенка в обществе.</a:t>
            </a:r>
            <a:endParaRPr lang="ru-RU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Чем ребенку могут помочь в службе ранней помощи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1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840" y="1484784"/>
            <a:ext cx="288032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Оказываем социально-психологическую и педагогическую поддержку</a:t>
            </a:r>
          </a:p>
          <a:p>
            <a:pPr algn="ctr"/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семьям, имеющим ребенка раннего возраста</a:t>
            </a:r>
            <a:endParaRPr lang="ru-RU" sz="17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7824" y="188640"/>
            <a:ext cx="3168352" cy="159274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Служба ранней помощи</a:t>
            </a:r>
          </a:p>
          <a:p>
            <a:pPr algn="ctr"/>
            <a:r>
              <a:rPr lang="ru-RU" sz="325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endParaRPr lang="ru-RU" sz="325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4869160"/>
            <a:ext cx="2880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Записаться к специалисту службы ранней помощи</a:t>
            </a:r>
          </a:p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на консультацию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1840" y="5517232"/>
            <a:ext cx="28803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МАДОУ «Детский сад комбинированного вида № 7 г.Шебекино</a:t>
            </a:r>
          </a:p>
          <a:p>
            <a:pPr algn="ctr"/>
            <a:r>
              <a:rPr lang="ru-RU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Белгородской области»</a:t>
            </a:r>
          </a:p>
          <a:p>
            <a:pPr algn="ctr"/>
            <a:r>
              <a:rPr lang="ru-RU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+7 (47248) 4-15-60</a:t>
            </a:r>
            <a:endParaRPr lang="ru-RU" sz="1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84168" y="1412776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Приглашаем Вас и Вашего ребенка!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72200" y="2204864"/>
            <a:ext cx="2483768" cy="21698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 Вами и Вашим ребенком работают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учитель-дефектолог: </a:t>
            </a:r>
          </a:p>
          <a:p>
            <a:r>
              <a:rPr lang="ru-RU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Городилова Марина Васильевна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учитель-дефектолог (тифлопедагог):</a:t>
            </a:r>
          </a:p>
          <a:p>
            <a:r>
              <a:rPr lang="ru-RU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Гусева Анастасия Сергеевна</a:t>
            </a:r>
            <a:endParaRPr lang="ru-RU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35688" y="4437112"/>
            <a:ext cx="280831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Все услуги и консультации</a:t>
            </a:r>
          </a:p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предоставляются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бесплатно!</a:t>
            </a:r>
            <a:endParaRPr lang="ru-RU" sz="17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44208" y="5301208"/>
            <a:ext cx="2483768" cy="13542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Полезные ссылки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АНО ДПО «Санкт-Петербургский Институт раннего вмешательства»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https://eii.ru/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88640"/>
            <a:ext cx="1728192" cy="1530323"/>
          </a:xfrm>
          <a:prstGeom prst="rect">
            <a:avLst/>
          </a:prstGeom>
          <a:noFill/>
        </p:spPr>
      </p:pic>
      <p:pic>
        <p:nvPicPr>
          <p:cNvPr id="1027" name="Picture 3" descr="C:\Users\Марина\Desktop\Ранняя помощь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805264"/>
            <a:ext cx="2520280" cy="861035"/>
          </a:xfrm>
          <a:prstGeom prst="rect">
            <a:avLst/>
          </a:prstGeom>
          <a:noFill/>
        </p:spPr>
      </p:pic>
      <p:pic>
        <p:nvPicPr>
          <p:cNvPr id="15" name="Picture 2" descr="Picture backgroun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2852936"/>
            <a:ext cx="2965392" cy="19764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154</Words>
  <Application>Microsoft Office PowerPoint</Application>
  <PresentationFormat>Экран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3</cp:revision>
  <dcterms:created xsi:type="dcterms:W3CDTF">2024-10-25T09:14:00Z</dcterms:created>
  <dcterms:modified xsi:type="dcterms:W3CDTF">2024-10-25T09:32:53Z</dcterms:modified>
</cp:coreProperties>
</file>